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Default Extension="pict" ContentType="image/pict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56" r:id="rId1"/>
  </p:sldMasterIdLst>
  <p:notesMasterIdLst>
    <p:notesMasterId r:id="rId30"/>
  </p:notesMasterIdLst>
  <p:sldIdLst>
    <p:sldId id="441" r:id="rId2"/>
    <p:sldId id="312" r:id="rId3"/>
    <p:sldId id="313" r:id="rId4"/>
    <p:sldId id="314" r:id="rId5"/>
    <p:sldId id="315" r:id="rId6"/>
    <p:sldId id="316" r:id="rId7"/>
    <p:sldId id="318" r:id="rId8"/>
    <p:sldId id="319" r:id="rId9"/>
    <p:sldId id="320" r:id="rId10"/>
    <p:sldId id="322" r:id="rId11"/>
    <p:sldId id="270" r:id="rId12"/>
    <p:sldId id="271" r:id="rId13"/>
    <p:sldId id="428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440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"/>
      </p:ext>
    </p:extLst>
  </p:showPr>
  <p:clrMru>
    <a:srgbClr val="9B8A85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23832" autoAdjust="0"/>
    <p:restoredTop sz="71963" autoAdjust="0"/>
  </p:normalViewPr>
  <p:slideViewPr>
    <p:cSldViewPr>
      <p:cViewPr>
        <p:scale>
          <a:sx n="50" d="100"/>
          <a:sy n="50" d="100"/>
        </p:scale>
        <p:origin x="-1680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40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0597A-3882-49AE-B364-62D19E2C0B08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B2AC2-E444-4DD1-9ECB-ADBF8E2F3B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09083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Wise County, VA…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B2AC2-E444-4DD1-9ECB-ADBF8E2F3BA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92454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BCFF0CFA-DEAD-49CB-ACB0-BC00B0FC3E05}" type="slidenum">
              <a:rPr lang="en-US" sz="1200"/>
              <a:pPr/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4313D9D2-AB77-45BC-B0F0-5B780C051DC0}" type="slidenum">
              <a:rPr lang="en-US" sz="1200"/>
              <a:pPr/>
              <a:t>21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D4DFB7A7-A0FF-4C45-A74A-47BEC0157CF0}" type="slidenum">
              <a:rPr lang="en-US" sz="1200"/>
              <a:pPr/>
              <a:t>22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3674">
              <a:spcBef>
                <a:spcPct val="0"/>
              </a:spcBef>
            </a:pPr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  <a:p>
            <a:pPr defTabSz="913674"/>
            <a:endParaRPr lang="en-US" smtClean="0">
              <a:ea typeface="ＭＳ Ｐゴシック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2D420784-FA73-45AA-BB61-C18C24710D89}" type="slidenum">
              <a:rPr lang="en-US" sz="1200"/>
              <a:pPr/>
              <a:t>23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84837751-FD1A-4FFC-9073-A6D6C3EA4F83}" type="slidenum">
              <a:rPr lang="en-US" sz="1200"/>
              <a:pPr/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09723375-CED7-4B06-B9B4-D589C9AEE261}" type="slidenum">
              <a:rPr lang="en-US" sz="1200"/>
              <a:pPr/>
              <a:t>25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3242968C-A626-41C7-B530-780CD563592D}" type="slidenum">
              <a:rPr lang="en-US" sz="1200"/>
              <a:pPr/>
              <a:t>26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12BB901A-3930-4BEC-8F9C-04DF969103AA}" type="slidenum">
              <a:rPr lang="en-US" sz="1200"/>
              <a:pPr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6688C-59EF-4CAD-A876-3F437C08217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49513" y="685800"/>
            <a:ext cx="1827212" cy="1371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6688C-59EF-4CAD-A876-3F437C08217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8747A304-E1E4-4FAD-B02E-B5BBC99227DE}" type="slidenum">
              <a:rPr lang="en-US" sz="1200"/>
              <a:pPr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DEF9E2A8-3A83-4382-9FBF-53DE09B17AC0}" type="slidenum">
              <a:rPr lang="en-US" sz="1200"/>
              <a:pPr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44281513-9022-417C-99AF-088CF4ACE45B}" type="slidenum">
              <a:rPr lang="en-US" sz="1200"/>
              <a:pPr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27DFDA86-B3FA-4427-988E-88017D93B2DB}" type="slidenum">
              <a:rPr lang="en-US" sz="1200"/>
              <a:pPr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A80D101C-D7BF-477E-875F-7A68000FBD39}" type="slidenum">
              <a:rPr lang="en-US" sz="1200"/>
              <a:pPr/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/>
              </a:rPr>
              <a:t>From the International Federation of Health Plans’ 2012 Comparative Price Report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22296" indent="-277806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11225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5571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00204" indent="-222245" defTabSz="452207" eaLnBrk="0" hangingPunct="0"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44469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88918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33367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778164" indent="-222245" defTabSz="452207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9239F4E5-F9E7-42DA-8294-B08B97D845B4}" type="slidenum">
              <a:rPr lang="en-US" sz="1200"/>
              <a:pPr/>
              <a:t>19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50330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75221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26468453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PC logo"/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20000" contrast="-20000"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324600"/>
            <a:ext cx="167640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4347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Macintosh%20HD:Users:wendellpotter:Documents:Kaiser%20slide%20for%20PPT.docx!OLE_LINK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/>
        </p:blipFill>
        <p:spPr bwMode="auto">
          <a:xfrm>
            <a:off x="2855913" y="852488"/>
            <a:ext cx="3432175" cy="51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6049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504041" y="1066800"/>
            <a:ext cx="6192159" cy="4644119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5916416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200" y="1787807"/>
            <a:ext cx="7413625" cy="339379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0019729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681471" y="2655882"/>
            <a:ext cx="3462529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/>
              <a:t>Unbearable tragedy</a:t>
            </a:r>
            <a:endParaRPr lang="en-US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5078223" cy="3814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203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7610475" cy="5486400"/>
          </a:xfr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8532928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7700" y="719138"/>
            <a:ext cx="784860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95298773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90563" y="676275"/>
            <a:ext cx="7762875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527950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95325" y="657225"/>
            <a:ext cx="7753350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4502960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81038" y="700088"/>
            <a:ext cx="778192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3003371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33413" y="690563"/>
            <a:ext cx="783907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3131203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066800" y="685800"/>
            <a:ext cx="7010400" cy="52578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7858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38188" y="709613"/>
            <a:ext cx="766762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4522623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61988" y="652463"/>
            <a:ext cx="7820025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9919717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95325" y="695325"/>
            <a:ext cx="775335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5021780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62000" y="714375"/>
            <a:ext cx="7620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4433426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14375" y="661988"/>
            <a:ext cx="7715250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897496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23900" y="647700"/>
            <a:ext cx="76962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432358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62000" y="657225"/>
            <a:ext cx="76200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81539791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76338"/>
            <a:ext cx="7620000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5309264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828800" y="622300"/>
          <a:ext cx="5486400" cy="5613400"/>
        </p:xfrm>
        <a:graphic>
          <a:graphicData uri="http://schemas.openxmlformats.org/presentationml/2006/ole">
            <p:oleObj spid="_x0000_s61442" name="Document" r:id="rId3" imgW="5486400" imgH="56134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50925" y="788988"/>
            <a:ext cx="7042150" cy="528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8507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133600" y="762000"/>
            <a:ext cx="4790101" cy="51816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4226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30287" y="628650"/>
            <a:ext cx="7046913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5664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30287" y="947670"/>
            <a:ext cx="7046913" cy="484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7679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47750" y="803275"/>
            <a:ext cx="7046913" cy="524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753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55913" y="855663"/>
            <a:ext cx="3432175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5845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52738" y="852488"/>
            <a:ext cx="3438525" cy="51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9106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8597</TotalTime>
  <Words>182</Words>
  <Application>Microsoft Macintosh PowerPoint</Application>
  <PresentationFormat>On-screen Show (4:3)</PresentationFormat>
  <Paragraphs>32</Paragraphs>
  <Slides>28</Slides>
  <Notes>17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1_Office Theme</vt:lpstr>
      <vt:lpstr>Macintosh HD:Users:wendellpotter:Documents:Kaiser slide for PPT.docx!OLE_LINK1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Cannon</dc:creator>
  <cp:lastModifiedBy>Wendell Potter</cp:lastModifiedBy>
  <cp:revision>341</cp:revision>
  <dcterms:created xsi:type="dcterms:W3CDTF">2013-10-14T21:37:49Z</dcterms:created>
  <dcterms:modified xsi:type="dcterms:W3CDTF">2013-10-14T21:39:58Z</dcterms:modified>
</cp:coreProperties>
</file>